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3" r:id="rId4"/>
    <p:sldMasterId id="214748368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</p:sldIdLst>
  <p:sldSz cy="5143500" cx="9144000"/>
  <p:notesSz cx="6858000" cy="9144000"/>
  <p:embeddedFontLst>
    <p:embeddedFont>
      <p:font typeface="Proxima Nova"/>
      <p:regular r:id="rId11"/>
      <p:bold r:id="rId12"/>
      <p:italic r:id="rId13"/>
      <p:boldItalic r:id="rId14"/>
    </p:embeddedFont>
    <p:embeddedFont>
      <p:font typeface="Proxima Nova Extrabold"/>
      <p:bold r:id="rId15"/>
    </p:embeddedFont>
    <p:embeddedFont>
      <p:font typeface="Proxima Nova Semibold"/>
      <p:regular r:id="rId16"/>
      <p:bold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roximaNova-regular.fntdata"/><Relationship Id="rId10" Type="http://schemas.openxmlformats.org/officeDocument/2006/relationships/slide" Target="slides/slide4.xml"/><Relationship Id="rId13" Type="http://schemas.openxmlformats.org/officeDocument/2006/relationships/font" Target="fonts/ProximaNova-italic.fntdata"/><Relationship Id="rId12" Type="http://schemas.openxmlformats.org/officeDocument/2006/relationships/font" Target="fonts/ProximaNova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ProximaNovaExtrabold-bold.fntdata"/><Relationship Id="rId14" Type="http://schemas.openxmlformats.org/officeDocument/2006/relationships/font" Target="fonts/ProximaNova-boldItalic.fntdata"/><Relationship Id="rId17" Type="http://schemas.openxmlformats.org/officeDocument/2006/relationships/font" Target="fonts/ProximaNovaSemibold-bold.fntdata"/><Relationship Id="rId16" Type="http://schemas.openxmlformats.org/officeDocument/2006/relationships/font" Target="fonts/ProximaNovaSemibold-regular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18" Type="http://schemas.openxmlformats.org/officeDocument/2006/relationships/font" Target="fonts/ProximaNovaSemibold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306e0d663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306e0d663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2a44421815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2" name="Google Shape;222;g2a44421815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2a444218150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2a444218150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306e0d663ef_0_50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306e0d663ef_0_5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jpg"/><Relationship Id="rId3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jpg"/><Relationship Id="rId3" Type="http://schemas.openxmlformats.org/officeDocument/2006/relationships/image" Target="../media/image1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3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jpg"/><Relationship Id="rId3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png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200" y="834750"/>
            <a:ext cx="1936323" cy="362150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/>
          <p:nvPr>
            <p:ph type="title"/>
          </p:nvPr>
        </p:nvSpPr>
        <p:spPr>
          <a:xfrm>
            <a:off x="388700" y="1967125"/>
            <a:ext cx="5059800" cy="99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2" type="title"/>
          </p:nvPr>
        </p:nvSpPr>
        <p:spPr>
          <a:xfrm>
            <a:off x="388700" y="2732825"/>
            <a:ext cx="487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D2D2D2"/>
              </a:buClr>
              <a:buSzPts val="1800"/>
              <a:buFont typeface="Proxima Nova"/>
              <a:buNone/>
              <a:defRPr sz="1800">
                <a:solidFill>
                  <a:srgbClr val="D2D2D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3" type="title"/>
          </p:nvPr>
        </p:nvSpPr>
        <p:spPr>
          <a:xfrm>
            <a:off x="388700" y="3736050"/>
            <a:ext cx="487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roxima Nova Semibold"/>
              <a:buNone/>
              <a:defRPr sz="18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8556784" y="4749851"/>
            <a:ext cx="548700" cy="3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7200" y="834750"/>
            <a:ext cx="1936323" cy="36215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5"/>
          <p:cNvSpPr txBox="1"/>
          <p:nvPr>
            <p:ph type="title"/>
          </p:nvPr>
        </p:nvSpPr>
        <p:spPr>
          <a:xfrm>
            <a:off x="388700" y="1967125"/>
            <a:ext cx="5059800" cy="99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Proxima Nova"/>
              <a:buNone/>
              <a:defRPr b="1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5"/>
          <p:cNvSpPr txBox="1"/>
          <p:nvPr>
            <p:ph idx="2" type="title"/>
          </p:nvPr>
        </p:nvSpPr>
        <p:spPr>
          <a:xfrm>
            <a:off x="388700" y="2732825"/>
            <a:ext cx="487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D2D2D2"/>
              </a:buClr>
              <a:buSzPts val="1800"/>
              <a:buFont typeface="Proxima Nova"/>
              <a:buNone/>
              <a:defRPr sz="1800">
                <a:solidFill>
                  <a:srgbClr val="D2D2D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3" type="title"/>
          </p:nvPr>
        </p:nvSpPr>
        <p:spPr>
          <a:xfrm>
            <a:off x="388700" y="3736050"/>
            <a:ext cx="4876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roxima Nova Semibold"/>
              <a:buNone/>
              <a:defRPr sz="18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Proxima Nova Semibold"/>
              <a:buNone/>
              <a:defRPr sz="2400">
                <a:solidFill>
                  <a:schemeClr val="lt1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8556784" y="4749851"/>
            <a:ext cx="548700" cy="3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buNone/>
              <a:defRPr sz="1300"/>
            </a:lvl1pPr>
            <a:lvl2pPr lvl="1">
              <a:buNone/>
              <a:defRPr sz="1300"/>
            </a:lvl2pPr>
            <a:lvl3pPr lvl="2">
              <a:buNone/>
              <a:defRPr sz="1300"/>
            </a:lvl3pPr>
            <a:lvl4pPr lvl="3">
              <a:buNone/>
              <a:defRPr sz="1300"/>
            </a:lvl4pPr>
            <a:lvl5pPr lvl="4">
              <a:buNone/>
              <a:defRPr sz="1300"/>
            </a:lvl5pPr>
            <a:lvl6pPr lvl="5">
              <a:buNone/>
              <a:defRPr sz="1300"/>
            </a:lvl6pPr>
            <a:lvl7pPr lvl="6">
              <a:buNone/>
              <a:defRPr sz="1300"/>
            </a:lvl7pPr>
            <a:lvl8pPr lvl="7">
              <a:buNone/>
              <a:defRPr sz="1300"/>
            </a:lvl8pPr>
            <a:lvl9pPr lvl="8">
              <a:buNone/>
              <a:defRPr sz="13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Blue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7" name="Google Shape;67;p16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68" name="Google Shape;6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6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roxima Nova"/>
              <a:buNone/>
              <a:defRPr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6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Description Blue">
  <p:cSld name="SECTION_HEADER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Google Shape;72;p17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73" name="Google Shape;7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7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roxima Nova"/>
              <a:buNone/>
              <a:defRPr sz="10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17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Font typeface="Proxima Nova Extrabold"/>
              <a:buNone/>
              <a:defRPr sz="3000">
                <a:solidFill>
                  <a:srgbClr val="F9F9F9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3000"/>
              <a:buNone/>
              <a:defRPr sz="3000">
                <a:solidFill>
                  <a:srgbClr val="F9F9F9"/>
                </a:solidFill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2" type="title"/>
          </p:nvPr>
        </p:nvSpPr>
        <p:spPr>
          <a:xfrm>
            <a:off x="311700" y="650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800"/>
              <a:buFont typeface="Proxima Nova"/>
              <a:buNone/>
              <a:defRPr sz="18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2400"/>
              <a:buFont typeface="Proxima Nova"/>
              <a:buNone/>
              <a:defRPr sz="24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tx">
  <p:cSld name="TITLE_AND_BODY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Description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19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81" name="Google Shape;8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9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pic>
        <p:nvPicPr>
          <p:cNvPr id="83" name="Google Shape;83;p19"/>
          <p:cNvPicPr preferRelativeResize="0"/>
          <p:nvPr/>
        </p:nvPicPr>
        <p:blipFill rotWithShape="1">
          <a:blip r:embed="rId4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9"/>
          <p:cNvSpPr txBox="1"/>
          <p:nvPr>
            <p:ph type="title"/>
          </p:nvPr>
        </p:nvSpPr>
        <p:spPr>
          <a:xfrm>
            <a:off x="311700" y="17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3000"/>
              <a:buFont typeface="Proxima Nova Extrabold"/>
              <a:buNone/>
              <a:defRPr sz="3000">
                <a:solidFill>
                  <a:srgbClr val="0638A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85" name="Google Shape;85;p19"/>
          <p:cNvSpPr txBox="1"/>
          <p:nvPr>
            <p:ph idx="2" type="title"/>
          </p:nvPr>
        </p:nvSpPr>
        <p:spPr>
          <a:xfrm>
            <a:off x="311700" y="650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39597"/>
              </a:buClr>
              <a:buSzPts val="1800"/>
              <a:buFont typeface="Proxima Nova"/>
              <a:buNone/>
              <a:defRPr sz="1800">
                <a:solidFill>
                  <a:srgbClr val="93959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6" name="Google Shape;86;p19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py and Image Right" type="titleOnly">
  <p:cSld name="TITLE_ONLY">
    <p:bg>
      <p:bgPr>
        <a:solidFill>
          <a:schemeClr val="lt1"/>
        </a:soli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20"/>
          <p:cNvSpPr/>
          <p:nvPr>
            <p:ph idx="2" type="pic"/>
          </p:nvPr>
        </p:nvSpPr>
        <p:spPr>
          <a:xfrm>
            <a:off x="4393775" y="0"/>
            <a:ext cx="4750200" cy="5143500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20"/>
          <p:cNvSpPr/>
          <p:nvPr/>
        </p:nvSpPr>
        <p:spPr>
          <a:xfrm>
            <a:off x="4307675" y="3470100"/>
            <a:ext cx="86100" cy="1673400"/>
          </a:xfrm>
          <a:prstGeom prst="rect">
            <a:avLst/>
          </a:prstGeom>
          <a:solidFill>
            <a:srgbClr val="E5A82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20"/>
          <p:cNvSpPr/>
          <p:nvPr/>
        </p:nvSpPr>
        <p:spPr>
          <a:xfrm>
            <a:off x="4307675" y="1673400"/>
            <a:ext cx="86100" cy="1796700"/>
          </a:xfrm>
          <a:prstGeom prst="rect">
            <a:avLst/>
          </a:prstGeom>
          <a:solidFill>
            <a:srgbClr val="0055A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0"/>
          <p:cNvSpPr/>
          <p:nvPr/>
        </p:nvSpPr>
        <p:spPr>
          <a:xfrm>
            <a:off x="4307675" y="0"/>
            <a:ext cx="86100" cy="1673400"/>
          </a:xfrm>
          <a:prstGeom prst="rect">
            <a:avLst/>
          </a:prstGeom>
          <a:solidFill>
            <a:srgbClr val="0638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20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3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nd Copy Right">
  <p:cSld name="TITLE_ONLY_1">
    <p:bg>
      <p:bgPr>
        <a:solidFill>
          <a:schemeClr val="lt1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/>
          <p:nvPr/>
        </p:nvSpPr>
        <p:spPr>
          <a:xfrm>
            <a:off x="4307675" y="3470100"/>
            <a:ext cx="86100" cy="1673400"/>
          </a:xfrm>
          <a:prstGeom prst="rect">
            <a:avLst/>
          </a:prstGeom>
          <a:solidFill>
            <a:srgbClr val="E5A82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4307675" y="1673400"/>
            <a:ext cx="86100" cy="1796700"/>
          </a:xfrm>
          <a:prstGeom prst="rect">
            <a:avLst/>
          </a:prstGeom>
          <a:solidFill>
            <a:srgbClr val="0055A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21"/>
          <p:cNvSpPr/>
          <p:nvPr/>
        </p:nvSpPr>
        <p:spPr>
          <a:xfrm>
            <a:off x="4307675" y="0"/>
            <a:ext cx="86100" cy="1673400"/>
          </a:xfrm>
          <a:prstGeom prst="rect">
            <a:avLst/>
          </a:prstGeom>
          <a:solidFill>
            <a:srgbClr val="0638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100" name="Google Shape;100;p21"/>
          <p:cNvSpPr txBox="1"/>
          <p:nvPr>
            <p:ph idx="12" type="sldNum"/>
          </p:nvPr>
        </p:nvSpPr>
        <p:spPr>
          <a:xfrm>
            <a:off x="174703" y="4731075"/>
            <a:ext cx="3216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1" name="Google Shape;101;p21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indent="-330200" lvl="0" marL="4572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600"/>
              <a:buFont typeface="Proxima Nova"/>
              <a:buChar char="●"/>
              <a:defRPr sz="1600"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○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■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●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○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■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●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○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rgbClr val="E5A823"/>
              </a:buClr>
              <a:buSzPts val="1200"/>
              <a:buFont typeface="Proxima Nova"/>
              <a:buChar char="■"/>
              <a:defRPr sz="12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Image Overlay">
  <p:cSld name="ONE_COLUMN_TEXT">
    <p:bg>
      <p:bgPr>
        <a:solidFill>
          <a:schemeClr val="lt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Google Shape;103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3"/>
            <a:ext cx="9144000" cy="51434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4" name="Google Shape;104;p22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F9F9F9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5" name="Google Shape;105;p22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000"/>
              <a:buFont typeface="Proxima Nova"/>
              <a:buNone/>
              <a:defRPr sz="1000">
                <a:solidFill>
                  <a:srgbClr val="F9F9F9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9F9F9"/>
              </a:buClr>
              <a:buSzPts val="1400"/>
              <a:buNone/>
              <a:defRPr>
                <a:solidFill>
                  <a:srgbClr val="F9F9F9"/>
                </a:solidFill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F9F9F9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lit Image Small Bottom">
  <p:cSld name="CUSTOM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3"/>
          <p:cNvSpPr/>
          <p:nvPr>
            <p:ph idx="2" type="pic"/>
          </p:nvPr>
        </p:nvSpPr>
        <p:spPr>
          <a:xfrm>
            <a:off x="0" y="2614800"/>
            <a:ext cx="9144000" cy="252870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23"/>
          <p:cNvSpPr/>
          <p:nvPr/>
        </p:nvSpPr>
        <p:spPr>
          <a:xfrm rot="5400000">
            <a:off x="7578450" y="1049250"/>
            <a:ext cx="86100" cy="3045000"/>
          </a:xfrm>
          <a:prstGeom prst="rect">
            <a:avLst/>
          </a:prstGeom>
          <a:solidFill>
            <a:srgbClr val="E5A82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23"/>
          <p:cNvSpPr/>
          <p:nvPr/>
        </p:nvSpPr>
        <p:spPr>
          <a:xfrm rot="5400000">
            <a:off x="4528650" y="935500"/>
            <a:ext cx="86700" cy="3270900"/>
          </a:xfrm>
          <a:prstGeom prst="rect">
            <a:avLst/>
          </a:prstGeom>
          <a:solidFill>
            <a:srgbClr val="0055A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23"/>
          <p:cNvSpPr/>
          <p:nvPr/>
        </p:nvSpPr>
        <p:spPr>
          <a:xfrm rot="5400000">
            <a:off x="1479450" y="1049250"/>
            <a:ext cx="86100" cy="3045000"/>
          </a:xfrm>
          <a:prstGeom prst="rect">
            <a:avLst/>
          </a:prstGeom>
          <a:solidFill>
            <a:srgbClr val="0638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lit Image Bottom">
  <p:cSld name="CUSTOM_2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/>
          <p:nvPr>
            <p:ph idx="2" type="pic"/>
          </p:nvPr>
        </p:nvSpPr>
        <p:spPr>
          <a:xfrm>
            <a:off x="0" y="2339425"/>
            <a:ext cx="9144000" cy="2804100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Google Shape;114;p24"/>
          <p:cNvSpPr/>
          <p:nvPr/>
        </p:nvSpPr>
        <p:spPr>
          <a:xfrm rot="5400000">
            <a:off x="7578450" y="773875"/>
            <a:ext cx="86100" cy="3045000"/>
          </a:xfrm>
          <a:prstGeom prst="rect">
            <a:avLst/>
          </a:prstGeom>
          <a:solidFill>
            <a:srgbClr val="E5A82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4"/>
          <p:cNvSpPr/>
          <p:nvPr/>
        </p:nvSpPr>
        <p:spPr>
          <a:xfrm rot="5400000">
            <a:off x="4528650" y="660125"/>
            <a:ext cx="86700" cy="3270900"/>
          </a:xfrm>
          <a:prstGeom prst="rect">
            <a:avLst/>
          </a:prstGeom>
          <a:solidFill>
            <a:srgbClr val="0055A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24"/>
          <p:cNvSpPr/>
          <p:nvPr/>
        </p:nvSpPr>
        <p:spPr>
          <a:xfrm rot="5400000">
            <a:off x="1478250" y="772675"/>
            <a:ext cx="88500" cy="3045000"/>
          </a:xfrm>
          <a:prstGeom prst="rect">
            <a:avLst/>
          </a:prstGeom>
          <a:solidFill>
            <a:srgbClr val="0638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lit Image Large Bottom">
  <p:cSld name="CUSTOM_2_1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5"/>
          <p:cNvSpPr/>
          <p:nvPr>
            <p:ph idx="2" type="pic"/>
          </p:nvPr>
        </p:nvSpPr>
        <p:spPr>
          <a:xfrm>
            <a:off x="0" y="1726150"/>
            <a:ext cx="9144000" cy="341730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p25"/>
          <p:cNvSpPr/>
          <p:nvPr/>
        </p:nvSpPr>
        <p:spPr>
          <a:xfrm rot="5400000">
            <a:off x="7578450" y="160600"/>
            <a:ext cx="86100" cy="3045000"/>
          </a:xfrm>
          <a:prstGeom prst="rect">
            <a:avLst/>
          </a:prstGeom>
          <a:solidFill>
            <a:srgbClr val="E5A82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5"/>
          <p:cNvSpPr/>
          <p:nvPr/>
        </p:nvSpPr>
        <p:spPr>
          <a:xfrm rot="5400000">
            <a:off x="4528650" y="46850"/>
            <a:ext cx="86700" cy="3270900"/>
          </a:xfrm>
          <a:prstGeom prst="rect">
            <a:avLst/>
          </a:prstGeom>
          <a:solidFill>
            <a:srgbClr val="0055A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25"/>
          <p:cNvSpPr/>
          <p:nvPr/>
        </p:nvSpPr>
        <p:spPr>
          <a:xfrm rot="5400000">
            <a:off x="1478250" y="159400"/>
            <a:ext cx="88500" cy="3045000"/>
          </a:xfrm>
          <a:prstGeom prst="rect">
            <a:avLst/>
          </a:prstGeom>
          <a:solidFill>
            <a:srgbClr val="0638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plit Image Top">
  <p:cSld name="MAIN_POINT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3" name="Google Shape;123;p26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4" name="Google Shape;124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6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pic>
        <p:nvPicPr>
          <p:cNvPr id="126" name="Google Shape;126;p26"/>
          <p:cNvPicPr preferRelativeResize="0"/>
          <p:nvPr/>
        </p:nvPicPr>
        <p:blipFill rotWithShape="1">
          <a:blip r:embed="rId3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6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28" name="Google Shape;128;p26"/>
          <p:cNvSpPr/>
          <p:nvPr>
            <p:ph idx="2" type="pic"/>
          </p:nvPr>
        </p:nvSpPr>
        <p:spPr>
          <a:xfrm>
            <a:off x="0" y="0"/>
            <a:ext cx="9144000" cy="2528700"/>
          </a:xfrm>
          <a:prstGeom prst="rect">
            <a:avLst/>
          </a:prstGeom>
          <a:noFill/>
          <a:ln>
            <a:noFill/>
          </a:ln>
        </p:spPr>
      </p:sp>
      <p:sp>
        <p:nvSpPr>
          <p:cNvPr id="129" name="Google Shape;129;p26"/>
          <p:cNvSpPr/>
          <p:nvPr/>
        </p:nvSpPr>
        <p:spPr>
          <a:xfrm rot="5400000">
            <a:off x="7585300" y="1042350"/>
            <a:ext cx="87300" cy="3060000"/>
          </a:xfrm>
          <a:prstGeom prst="rect">
            <a:avLst/>
          </a:prstGeom>
          <a:solidFill>
            <a:srgbClr val="E5A82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26"/>
          <p:cNvSpPr/>
          <p:nvPr/>
        </p:nvSpPr>
        <p:spPr>
          <a:xfrm rot="5400000">
            <a:off x="4528650" y="935500"/>
            <a:ext cx="86700" cy="3270900"/>
          </a:xfrm>
          <a:prstGeom prst="rect">
            <a:avLst/>
          </a:prstGeom>
          <a:solidFill>
            <a:srgbClr val="0055A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1" name="Google Shape;131;p26"/>
          <p:cNvSpPr/>
          <p:nvPr/>
        </p:nvSpPr>
        <p:spPr>
          <a:xfrm rot="5400000">
            <a:off x="1474500" y="1044300"/>
            <a:ext cx="86100" cy="3054900"/>
          </a:xfrm>
          <a:prstGeom prst="rect">
            <a:avLst/>
          </a:prstGeom>
          <a:solidFill>
            <a:srgbClr val="0638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Images">
  <p:cSld name="CUSTOM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/>
          <p:nvPr>
            <p:ph idx="2" type="pic"/>
          </p:nvPr>
        </p:nvSpPr>
        <p:spPr>
          <a:xfrm>
            <a:off x="0" y="2234850"/>
            <a:ext cx="2488200" cy="2232600"/>
          </a:xfrm>
          <a:prstGeom prst="rect">
            <a:avLst/>
          </a:prstGeom>
          <a:noFill/>
          <a:ln>
            <a:noFill/>
          </a:ln>
        </p:spPr>
      </p:sp>
      <p:sp>
        <p:nvSpPr>
          <p:cNvPr id="134" name="Google Shape;134;p27"/>
          <p:cNvSpPr/>
          <p:nvPr>
            <p:ph idx="3" type="pic"/>
          </p:nvPr>
        </p:nvSpPr>
        <p:spPr>
          <a:xfrm>
            <a:off x="6655800" y="2234850"/>
            <a:ext cx="2488200" cy="2232600"/>
          </a:xfrm>
          <a:prstGeom prst="rect">
            <a:avLst/>
          </a:prstGeom>
          <a:noFill/>
          <a:ln>
            <a:noFill/>
          </a:ln>
        </p:spPr>
      </p:sp>
      <p:sp>
        <p:nvSpPr>
          <p:cNvPr id="135" name="Google Shape;135;p27"/>
          <p:cNvSpPr/>
          <p:nvPr>
            <p:ph idx="4" type="pic"/>
          </p:nvPr>
        </p:nvSpPr>
        <p:spPr>
          <a:xfrm>
            <a:off x="2589150" y="2234850"/>
            <a:ext cx="3933600" cy="22326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36" name="Google Shape;136;p27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37" name="Google Shape;137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7"/>
          <p:cNvPicPr preferRelativeResize="0"/>
          <p:nvPr/>
        </p:nvPicPr>
        <p:blipFill rotWithShape="1">
          <a:blip r:embed="rId4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7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140" name="Google Shape;140;p27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Images">
  <p:cSld name="CUSTOM_1_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/>
          <p:nvPr>
            <p:ph idx="2" type="pic"/>
          </p:nvPr>
        </p:nvSpPr>
        <p:spPr>
          <a:xfrm>
            <a:off x="260975" y="1268925"/>
            <a:ext cx="4219800" cy="28812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43" name="Google Shape;143;p28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44" name="Google Shape;144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8"/>
          <p:cNvPicPr preferRelativeResize="0"/>
          <p:nvPr/>
        </p:nvPicPr>
        <p:blipFill rotWithShape="1">
          <a:blip r:embed="rId4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8"/>
          <p:cNvSpPr/>
          <p:nvPr>
            <p:ph idx="3" type="pic"/>
          </p:nvPr>
        </p:nvSpPr>
        <p:spPr>
          <a:xfrm>
            <a:off x="4663225" y="1268925"/>
            <a:ext cx="4219800" cy="2881200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8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148" name="Google Shape;148;p28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mages">
  <p:cSld name="CUSTOM_1_3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/>
          <p:nvPr>
            <p:ph idx="2" type="pic"/>
          </p:nvPr>
        </p:nvSpPr>
        <p:spPr>
          <a:xfrm>
            <a:off x="6479400" y="2726575"/>
            <a:ext cx="2664600" cy="1793100"/>
          </a:xfrm>
          <a:prstGeom prst="rect">
            <a:avLst/>
          </a:prstGeom>
          <a:noFill/>
          <a:ln>
            <a:noFill/>
          </a:ln>
        </p:spPr>
      </p:sp>
      <p:sp>
        <p:nvSpPr>
          <p:cNvPr id="151" name="Google Shape;151;p29"/>
          <p:cNvSpPr/>
          <p:nvPr>
            <p:ph idx="3" type="pic"/>
          </p:nvPr>
        </p:nvSpPr>
        <p:spPr>
          <a:xfrm>
            <a:off x="2781900" y="2726575"/>
            <a:ext cx="3580200" cy="17931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152" name="Google Shape;152;p29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53" name="Google Shape;153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9"/>
          <p:cNvPicPr preferRelativeResize="0"/>
          <p:nvPr/>
        </p:nvPicPr>
        <p:blipFill rotWithShape="1">
          <a:blip r:embed="rId4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9"/>
          <p:cNvSpPr/>
          <p:nvPr>
            <p:ph idx="4" type="pic"/>
          </p:nvPr>
        </p:nvSpPr>
        <p:spPr>
          <a:xfrm>
            <a:off x="0" y="2726425"/>
            <a:ext cx="2664600" cy="1793100"/>
          </a:xfrm>
          <a:prstGeom prst="rect">
            <a:avLst/>
          </a:prstGeom>
          <a:noFill/>
          <a:ln>
            <a:noFill/>
          </a:ln>
        </p:spPr>
      </p:sp>
      <p:sp>
        <p:nvSpPr>
          <p:cNvPr id="156" name="Google Shape;156;p29"/>
          <p:cNvSpPr/>
          <p:nvPr>
            <p:ph idx="5" type="pic"/>
          </p:nvPr>
        </p:nvSpPr>
        <p:spPr>
          <a:xfrm>
            <a:off x="6479400" y="834975"/>
            <a:ext cx="2664600" cy="1793100"/>
          </a:xfrm>
          <a:prstGeom prst="rect">
            <a:avLst/>
          </a:prstGeom>
          <a:noFill/>
          <a:ln>
            <a:noFill/>
          </a:ln>
        </p:spPr>
      </p:sp>
      <p:sp>
        <p:nvSpPr>
          <p:cNvPr id="157" name="Google Shape;157;p29"/>
          <p:cNvSpPr/>
          <p:nvPr>
            <p:ph idx="6" type="pic"/>
          </p:nvPr>
        </p:nvSpPr>
        <p:spPr>
          <a:xfrm>
            <a:off x="2781900" y="834975"/>
            <a:ext cx="3580200" cy="1793100"/>
          </a:xfrm>
          <a:prstGeom prst="rect">
            <a:avLst/>
          </a:prstGeom>
          <a:noFill/>
          <a:ln>
            <a:noFill/>
          </a:ln>
        </p:spPr>
      </p:sp>
      <p:sp>
        <p:nvSpPr>
          <p:cNvPr id="158" name="Google Shape;158;p29"/>
          <p:cNvSpPr/>
          <p:nvPr>
            <p:ph idx="7" type="pic"/>
          </p:nvPr>
        </p:nvSpPr>
        <p:spPr>
          <a:xfrm>
            <a:off x="0" y="834825"/>
            <a:ext cx="2664600" cy="1793100"/>
          </a:xfrm>
          <a:prstGeom prst="rect">
            <a:avLst/>
          </a:prstGeom>
          <a:noFill/>
          <a:ln>
            <a:noFill/>
          </a:ln>
        </p:spPr>
      </p:sp>
      <p:sp>
        <p:nvSpPr>
          <p:cNvPr id="159" name="Google Shape;159;p29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160" name="Google Shape;160;p29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 Images">
  <p:cSld name="CUSTOM_1_2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2" name="Google Shape;162;p30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63" name="Google Shape;16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30"/>
          <p:cNvPicPr preferRelativeResize="0"/>
          <p:nvPr/>
        </p:nvPicPr>
        <p:blipFill rotWithShape="1">
          <a:blip r:embed="rId4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30"/>
          <p:cNvSpPr/>
          <p:nvPr>
            <p:ph idx="2" type="pic"/>
          </p:nvPr>
        </p:nvSpPr>
        <p:spPr>
          <a:xfrm>
            <a:off x="260875" y="834825"/>
            <a:ext cx="27993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66" name="Google Shape;166;p30"/>
          <p:cNvSpPr/>
          <p:nvPr>
            <p:ph idx="3" type="pic"/>
          </p:nvPr>
        </p:nvSpPr>
        <p:spPr>
          <a:xfrm>
            <a:off x="260875" y="2722675"/>
            <a:ext cx="27993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67" name="Google Shape;167;p30"/>
          <p:cNvSpPr/>
          <p:nvPr>
            <p:ph idx="4" type="pic"/>
          </p:nvPr>
        </p:nvSpPr>
        <p:spPr>
          <a:xfrm>
            <a:off x="3172393" y="834825"/>
            <a:ext cx="27993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68" name="Google Shape;168;p30"/>
          <p:cNvSpPr/>
          <p:nvPr>
            <p:ph idx="5" type="pic"/>
          </p:nvPr>
        </p:nvSpPr>
        <p:spPr>
          <a:xfrm>
            <a:off x="3172393" y="2722675"/>
            <a:ext cx="27993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69" name="Google Shape;169;p30"/>
          <p:cNvSpPr/>
          <p:nvPr>
            <p:ph idx="6" type="pic"/>
          </p:nvPr>
        </p:nvSpPr>
        <p:spPr>
          <a:xfrm>
            <a:off x="6083911" y="834825"/>
            <a:ext cx="27993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0" name="Google Shape;170;p30"/>
          <p:cNvSpPr/>
          <p:nvPr>
            <p:ph idx="7" type="pic"/>
          </p:nvPr>
        </p:nvSpPr>
        <p:spPr>
          <a:xfrm>
            <a:off x="6083911" y="2722675"/>
            <a:ext cx="2799300" cy="1790100"/>
          </a:xfrm>
          <a:prstGeom prst="rect">
            <a:avLst/>
          </a:prstGeom>
          <a:noFill/>
          <a:ln>
            <a:noFill/>
          </a:ln>
        </p:spPr>
      </p:sp>
      <p:sp>
        <p:nvSpPr>
          <p:cNvPr id="171" name="Google Shape;171;p30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172" name="Google Shape;172;p30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Images Right">
  <p:cSld name="TITLE_AND_TWO_COLUMNS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4" name="Google Shape;174;p31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75" name="Google Shape;17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99375" y="4793742"/>
            <a:ext cx="1383777" cy="25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4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1"/>
          <p:cNvSpPr/>
          <p:nvPr>
            <p:ph idx="2" type="pic"/>
          </p:nvPr>
        </p:nvSpPr>
        <p:spPr>
          <a:xfrm>
            <a:off x="4607250" y="237875"/>
            <a:ext cx="4275900" cy="1347900"/>
          </a:xfrm>
          <a:prstGeom prst="rect">
            <a:avLst/>
          </a:prstGeom>
          <a:noFill/>
          <a:ln>
            <a:noFill/>
          </a:ln>
        </p:spPr>
      </p:sp>
      <p:sp>
        <p:nvSpPr>
          <p:cNvPr id="178" name="Google Shape;178;p31"/>
          <p:cNvSpPr/>
          <p:nvPr>
            <p:ph idx="3" type="pic"/>
          </p:nvPr>
        </p:nvSpPr>
        <p:spPr>
          <a:xfrm>
            <a:off x="4607250" y="1667625"/>
            <a:ext cx="4275900" cy="1347900"/>
          </a:xfrm>
          <a:prstGeom prst="rect">
            <a:avLst/>
          </a:prstGeom>
          <a:noFill/>
          <a:ln>
            <a:noFill/>
          </a:ln>
        </p:spPr>
      </p:sp>
      <p:sp>
        <p:nvSpPr>
          <p:cNvPr id="179" name="Google Shape;179;p31"/>
          <p:cNvSpPr/>
          <p:nvPr>
            <p:ph idx="4" type="pic"/>
          </p:nvPr>
        </p:nvSpPr>
        <p:spPr>
          <a:xfrm>
            <a:off x="4607250" y="3097375"/>
            <a:ext cx="4275900" cy="1347900"/>
          </a:xfrm>
          <a:prstGeom prst="rect">
            <a:avLst/>
          </a:prstGeom>
          <a:noFill/>
          <a:ln>
            <a:noFill/>
          </a:ln>
        </p:spPr>
      </p:sp>
      <p:sp>
        <p:nvSpPr>
          <p:cNvPr id="180" name="Google Shape;180;p31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sp>
        <p:nvSpPr>
          <p:cNvPr id="181" name="Google Shape;181;p31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84" name="Google Shape;184;p3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85" name="Google Shape;185;p32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AND_BODY_1">
  <p:cSld name="TITLE_AND_BODY_1"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8" name="Google Shape;188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89" name="Google Shape;189;p33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2">
  <p:cSld name="TITLE_2"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3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92" name="Google Shape;192;p3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93" name="Google Shape;193;p34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1">
  <p:cSld name="TITLE_AND_BODY_2"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5" name="Google Shape;195;p35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6" name="Google Shape;196;p35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pic>
        <p:nvPicPr>
          <p:cNvPr id="197" name="Google Shape;197;p35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98" name="Google Shape;198;p35"/>
          <p:cNvSpPr txBox="1"/>
          <p:nvPr>
            <p:ph type="title"/>
          </p:nvPr>
        </p:nvSpPr>
        <p:spPr>
          <a:xfrm>
            <a:off x="311700" y="17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3000"/>
              <a:buFont typeface="Proxima Nova Extrabold"/>
              <a:buNone/>
              <a:defRPr sz="3000">
                <a:solidFill>
                  <a:srgbClr val="0638A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99" name="Google Shape;199;p35"/>
          <p:cNvSpPr txBox="1"/>
          <p:nvPr>
            <p:ph idx="2" type="title"/>
          </p:nvPr>
        </p:nvSpPr>
        <p:spPr>
          <a:xfrm>
            <a:off x="311700" y="650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39597"/>
              </a:buClr>
              <a:buSzPts val="1800"/>
              <a:buFont typeface="Proxima Nova"/>
              <a:buNone/>
              <a:defRPr sz="1800">
                <a:solidFill>
                  <a:srgbClr val="93959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200" name="Google Shape;200;p35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2">
  <p:cSld name="TITLE_AND_BODY_3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2" name="Google Shape;202;p36"/>
          <p:cNvCxnSpPr/>
          <p:nvPr/>
        </p:nvCxnSpPr>
        <p:spPr>
          <a:xfrm>
            <a:off x="260850" y="4671075"/>
            <a:ext cx="8622300" cy="0"/>
          </a:xfrm>
          <a:prstGeom prst="straightConnector1">
            <a:avLst/>
          </a:prstGeom>
          <a:noFill/>
          <a:ln cap="flat" cmpd="sng" w="9525">
            <a:solidFill>
              <a:srgbClr val="0638A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3" name="Google Shape;203;p36"/>
          <p:cNvSpPr txBox="1"/>
          <p:nvPr>
            <p:ph idx="1" type="subTitle"/>
          </p:nvPr>
        </p:nvSpPr>
        <p:spPr>
          <a:xfrm>
            <a:off x="507975" y="4731067"/>
            <a:ext cx="2746500" cy="33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000"/>
              <a:buFont typeface="Proxima Nova"/>
              <a:buNone/>
              <a:defRPr sz="1000">
                <a:solidFill>
                  <a:srgbClr val="0638A8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1400"/>
              <a:buNone/>
              <a:defRPr>
                <a:solidFill>
                  <a:srgbClr val="0638A8"/>
                </a:solidFill>
              </a:defRPr>
            </a:lvl9pPr>
          </a:lstStyle>
          <a:p/>
        </p:txBody>
      </p:sp>
      <p:pic>
        <p:nvPicPr>
          <p:cNvPr id="204" name="Google Shape;204;p36"/>
          <p:cNvPicPr preferRelativeResize="0"/>
          <p:nvPr/>
        </p:nvPicPr>
        <p:blipFill rotWithShape="1">
          <a:blip r:embed="rId2">
            <a:alphaModFix/>
          </a:blip>
          <a:srcRect b="0" l="0" r="10" t="0"/>
          <a:stretch/>
        </p:blipFill>
        <p:spPr>
          <a:xfrm>
            <a:off x="7499375" y="4793750"/>
            <a:ext cx="1383777" cy="25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6"/>
          <p:cNvSpPr txBox="1"/>
          <p:nvPr>
            <p:ph type="title"/>
          </p:nvPr>
        </p:nvSpPr>
        <p:spPr>
          <a:xfrm>
            <a:off x="311700" y="1742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3000"/>
              <a:buFont typeface="Proxima Nova Extrabold"/>
              <a:buNone/>
              <a:defRPr sz="3000">
                <a:solidFill>
                  <a:srgbClr val="0638A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06" name="Google Shape;206;p36"/>
          <p:cNvSpPr txBox="1"/>
          <p:nvPr>
            <p:ph idx="2" type="title"/>
          </p:nvPr>
        </p:nvSpPr>
        <p:spPr>
          <a:xfrm>
            <a:off x="311700" y="6502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939597"/>
              </a:buClr>
              <a:buSzPts val="1800"/>
              <a:buFont typeface="Proxima Nova"/>
              <a:buNone/>
              <a:defRPr sz="1800">
                <a:solidFill>
                  <a:srgbClr val="939597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2400"/>
              <a:buFont typeface="Proxima Nova"/>
              <a:buNone/>
              <a:defRPr sz="2400"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207" name="Google Shape;207;p36"/>
          <p:cNvSpPr txBox="1"/>
          <p:nvPr>
            <p:ph idx="12" type="sldNum"/>
          </p:nvPr>
        </p:nvSpPr>
        <p:spPr>
          <a:xfrm>
            <a:off x="172324" y="4731075"/>
            <a:ext cx="4470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l">
              <a:buNone/>
              <a:defRPr>
                <a:solidFill>
                  <a:srgbClr val="0638A8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3">
  <p:cSld name="TITLE_3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7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10" name="Google Shape;210;p37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11" name="Google Shape;211;p37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sp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25.xml"/><Relationship Id="rId24" Type="http://schemas.openxmlformats.org/officeDocument/2006/relationships/theme" Target="../theme/theme1.xml"/><Relationship Id="rId12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35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28.xml"/><Relationship Id="rId5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31.xml"/><Relationship Id="rId6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30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0638A8"/>
              </a:buClr>
              <a:buSzPts val="2800"/>
              <a:buFont typeface="Proxima Nova Extrabold"/>
              <a:buNone/>
              <a:defRPr sz="2800">
                <a:solidFill>
                  <a:srgbClr val="0638A8"/>
                </a:solidFill>
                <a:latin typeface="Proxima Nova Extrabold"/>
                <a:ea typeface="Proxima Nova Extrabold"/>
                <a:cs typeface="Proxima Nova Extrabold"/>
                <a:sym typeface="Proxima Nova Extrabo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800"/>
              <a:buFont typeface="Proxima Nova"/>
              <a:buChar char="●"/>
              <a:defRPr sz="1800"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○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■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●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○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■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●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○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44444"/>
              </a:buClr>
              <a:buSzPts val="1400"/>
              <a:buFont typeface="Proxima Nova"/>
              <a:buChar char="■"/>
              <a:defRPr>
                <a:solidFill>
                  <a:srgbClr val="44444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59" name="Google Shape;59;p14"/>
          <p:cNvSpPr txBox="1"/>
          <p:nvPr>
            <p:ph idx="12" type="sldNum"/>
          </p:nvPr>
        </p:nvSpPr>
        <p:spPr>
          <a:xfrm>
            <a:off x="8472458" y="4663217"/>
            <a:ext cx="5487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79" r:id="rId20"/>
    <p:sldLayoutId id="2147483680" r:id="rId21"/>
    <p:sldLayoutId id="2147483681" r:id="rId22"/>
    <p:sldLayoutId id="2147483682" r:id="rId2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8"/>
          <p:cNvSpPr txBox="1"/>
          <p:nvPr>
            <p:ph type="title"/>
          </p:nvPr>
        </p:nvSpPr>
        <p:spPr>
          <a:xfrm>
            <a:off x="388700" y="1967125"/>
            <a:ext cx="5059800" cy="61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38"/>
          <p:cNvSpPr txBox="1"/>
          <p:nvPr>
            <p:ph idx="2" type="title"/>
          </p:nvPr>
        </p:nvSpPr>
        <p:spPr>
          <a:xfrm>
            <a:off x="388700" y="2732825"/>
            <a:ext cx="4876500" cy="46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38"/>
          <p:cNvSpPr txBox="1"/>
          <p:nvPr>
            <p:ph idx="3" type="title"/>
          </p:nvPr>
        </p:nvSpPr>
        <p:spPr>
          <a:xfrm>
            <a:off x="388700" y="3736050"/>
            <a:ext cx="4876500" cy="46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38"/>
          <p:cNvSpPr txBox="1"/>
          <p:nvPr>
            <p:ph idx="12" type="sldNum"/>
          </p:nvPr>
        </p:nvSpPr>
        <p:spPr>
          <a:xfrm>
            <a:off x="8556784" y="4749851"/>
            <a:ext cx="548700" cy="3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3990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51939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JSU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